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Merriweather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61F"/>
    <a:srgbClr val="031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CA870-2B70-4E1F-97A6-CE1C7BA8E692}" v="69" dt="2025-05-18T22:53:03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36675-A839-4BB9-A25B-006CC318A11F}" type="datetimeFigureOut">
              <a:t>18.05.2025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779FA-E2AF-4B24-B59E-B710EF9C324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80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изображение архитектуры проекта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6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33957" y="678775"/>
            <a:ext cx="10362367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ФАКУЛЬТЕТ МОРСКОГО ПРИБОРОСТРОЕНИЯ 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3798" y="1456253"/>
            <a:ext cx="12902803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КАФЕДРА СИСТЕМ АВТОМАТИЧЕСКОГО УПРАВЛЕНИЯ И БОРОТОВОЙ ВЫЧИСЛИТЕЛЬНОЙ ТЕХНИКИ 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863798" y="2900243"/>
            <a:ext cx="1290280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Выполнил: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студент группы 3470 Петелин Даниил Николаевич 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3505557"/>
            <a:ext cx="1290280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Научный руководитель: старший преподаватель Сакович Сергей Юрьевич 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63798" y="4110871"/>
            <a:ext cx="1290280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Рецензент: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945481" y="4799409"/>
            <a:ext cx="10739318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ВЫПУСКНАЯ КВАЛИФИКАЦИОННАЯ РАБОТА </a:t>
            </a:r>
            <a:endParaRPr lang="en-US" sz="3450" dirty="0"/>
          </a:p>
        </p:txBody>
      </p:sp>
      <p:sp>
        <p:nvSpPr>
          <p:cNvPr id="8" name="Text 6"/>
          <p:cNvSpPr/>
          <p:nvPr/>
        </p:nvSpPr>
        <p:spPr>
          <a:xfrm>
            <a:off x="863798" y="5687973"/>
            <a:ext cx="1290280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Тема:  Моделирование управления движения необитаемого подводного аппарата вблизи потенциально опасного объекта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63798" y="6648688"/>
            <a:ext cx="1290280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9402" y="2840117"/>
            <a:ext cx="705159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Архитектура системы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9815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70" y="4027825"/>
            <a:ext cx="370165" cy="4627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923" y="40663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4599861"/>
            <a:ext cx="32931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Расчёты и управление логикой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67563" y="39815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34" y="4027825"/>
            <a:ext cx="370165" cy="4627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69687" y="40663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Unity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069687" y="4599861"/>
            <a:ext cx="32931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Визуализация среды и траекторий НПА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71328" y="398156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899" y="4027825"/>
            <a:ext cx="370165" cy="4627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73452" y="40663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Связь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0473452" y="4599861"/>
            <a:ext cx="32931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UDP протокол для интеграции компонентов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71" y="1019413"/>
            <a:ext cx="3153132" cy="61931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76618" y="711756"/>
            <a:ext cx="393811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Инициализация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376618" y="1014651"/>
            <a:ext cx="3938111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Unity: NPAController создаёт UDP-клиент, отправляет начальные данные (цель, препятствия).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376618" y="1814751"/>
            <a:ext cx="3938111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Python: UDPServer принимает данные, инициализирует контроллер (IntegratedController).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376618" y="2614851"/>
            <a:ext cx="393811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2"/>
            </a:pP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Детали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376618" y="2917746"/>
            <a:ext cx="3938111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RRT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*: Строит глобальный путь, избегая препятствий.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376618" y="3469243"/>
            <a:ext cx="3938111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PID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Регулирует скорость на отрезках пути.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4376618" y="4020741"/>
            <a:ext cx="3938111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Динамика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Интегрирует уравнения движения, учитывая гидродинамику.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376618" y="4572238"/>
            <a:ext cx="3938111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Визуализация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 Unity обновляет позицию НПА и рисует траекторию через Linerenderer.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376618" y="5372338"/>
            <a:ext cx="393811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3"/>
            </a:pPr>
            <a:r>
              <a:rPr lang="en-US" sz="12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Адаптация</a:t>
            </a: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: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4376618" y="5675233"/>
            <a:ext cx="3938111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PID-коэффициенты меняются в зависимости от расстояния до цели.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376618" y="6226731"/>
            <a:ext cx="3938111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 изменении цели или появлении новых препятствий путь пересчитывается.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376618" y="7127915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890111"/>
            <a:ext cx="12902803" cy="45429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35587" y="5803225"/>
            <a:ext cx="1095922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пример визуализации траектории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694467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814" y="67877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Заключение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1943695"/>
            <a:ext cx="129028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В ходе выполнения выпускной квалификационной работы была разработана математическая модель динамики необитаемого подводного аппарата (НПА) с шестью степенями свободы, учитывающая гидродинамические силы, моменты и внешние воздействия. Реализованы алгоритмы управления на основе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PID-регуляторов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и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метода потенциальных полей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обеспечивающие точное движение НПА и избегание препятствий.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19540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Разработана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6-DOF модель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движения НПА с учётом гидростатики и гидродинамики.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76537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Реализована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система адаптивного управления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сочетающая PID-регуляторы и алгоритмы обхода препятствий.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55248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Создан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симулятор на Python и Unity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для визуализации движения НПА вблизи опасных объектов.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6033611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Проведено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тестирование в различных сценариях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подтвердившее эффективность предложенных методов.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4501" y="678775"/>
            <a:ext cx="738128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Основные публикации 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1943695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Носавин А. А. Обзор современных средств моделирования подводных роботов // Всероссийская научно-техническая конференция «Морские информационно-измерительные и управляющие системы». – СПБ, 2020.​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405783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Носавин А. А. Разработка графического симулятора автономного необитаемого подводного робота // Всероссийская научно-техническая конференция «Морские информационно-измерительные и управляющие системы». – СПБ, 2021.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050381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Спасибо за внимание!</a:t>
            </a:r>
            <a:endParaRPr lang="en-US" sz="6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42455"/>
            <a:ext cx="615029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Цели работы: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225802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Разработать математическую модель динамики НПА (6 степеней свободы).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133963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Реализовать алгоритмы управления (PID, потенциальные поля, избегание препятствий).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404717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Визуализировать движение НПА и опасные объекты.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28066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Провести тестирование системы в различных сценариях.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629233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1542455"/>
            <a:ext cx="615029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Задачи: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225802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существующих методов управления НПА.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313396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Анализ математической модели управляемого движения НПА.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009906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Разработка и реализация программной архитектуры симулятора.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88584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Тестирование и анализ результатов.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0869" y="812006"/>
            <a:ext cx="4528661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Актуальность  НПА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3798" y="1839397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Цели НПА:</a:t>
            </a:r>
            <a:r>
              <a:rPr lang="en-US" sz="2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​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3798" y="2408515"/>
            <a:ext cx="6180415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Исследование подводного пространства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(картирование дна, поиск объектов, изучение флоры и фауны).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3552468"/>
            <a:ext cx="6180415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Инспекция подводных сооружений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(трубопроводы, кабели, нефтяные платформы).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63798" y="4341019"/>
            <a:ext cx="6180415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Поисково-спасательные операции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(обнаружение затонувших объектов, помощь в аварийных ситуациях).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63798" y="5484971"/>
            <a:ext cx="6180415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Военное применение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(разведка, минное траление, противодействие диверсиям).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63798" y="6273522"/>
            <a:ext cx="6180415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Научные исследования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(изучение океанских течений, гидротермальных источников, климатических изменений).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6" y="1867257"/>
            <a:ext cx="6180415" cy="33711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98803"/>
            <a:ext cx="741640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Задачи НПА:</a:t>
            </a:r>
            <a:endParaRPr lang="en-US" sz="1550" dirty="0"/>
          </a:p>
        </p:txBody>
      </p:sp>
      <p:sp>
        <p:nvSpPr>
          <p:cNvPr id="4" name="Text 1"/>
          <p:cNvSpPr/>
          <p:nvPr/>
        </p:nvSpPr>
        <p:spPr>
          <a:xfrm>
            <a:off x="863798" y="1399937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Навигация и управление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863798" y="1837015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Автономное движение по заданному маршруту.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863798" y="2149793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Обход препятствий (коралловые рифы, затонувшие суда, искусственные сооружения).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63798" y="2462570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Стабилизация положения в условиях течений и турбулентности.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863798" y="2899648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Сбор данных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863798" y="3336727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Запись видео и фото в реальном времени.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863798" y="3649504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Сканирование дна (сонары, лидары).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863798" y="3962281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Замер параметров среды (температура, солёность, давление).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63798" y="4399359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Взаимодействие с оператором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863798" y="4836438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Передача данных на поверхность (по кабелю или через акустические модемы).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863798" y="5149215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Режим дистанционного управления (ROV — Remotely Operated Vehicle).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863798" y="5461992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Аварийное всплытие при потере связи.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863798" y="5899071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Выполнение специфических операций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863798" y="6336149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Монтаж/демонтаж оборудования.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863798" y="6648926"/>
            <a:ext cx="74164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Забор проб грунта и воды.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863798" y="6961703"/>
            <a:ext cx="7416403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Установка датчиков и маркеров.
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8326" y="2423041"/>
            <a:ext cx="713363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Применяемые методы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564493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5855" y="382655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PID-регуляторы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5855" y="4360069"/>
            <a:ext cx="36122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Обеспечивают стабильность и точность управления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3564493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022" y="3826550"/>
            <a:ext cx="337613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Потенциальные поля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497871" y="4560791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Используются для обхода и уклонения от препятствий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564493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3826550"/>
            <a:ext cx="36122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Адаптивная интеграция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92189" y="4745593"/>
            <a:ext cx="36122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Комбинирует методы для эффективного управления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8322" y="676156"/>
            <a:ext cx="4297085" cy="53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Расчет траектории 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61" y="1882660"/>
            <a:ext cx="7210068" cy="6083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76774"/>
            <a:ext cx="1036903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Математическая модель (6-DOF)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81678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Поступательное и вращательное движение НПА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69272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Гидродинамические силы: добавочные массы и демпфирование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568666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Уравнение движения: M*v̇ + C(v)*v + D(v)*v + g(η) = τ + τ_env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3008114"/>
            <a:ext cx="6150293" cy="3354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25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2251" y="3603069"/>
            <a:ext cx="12905899" cy="1462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Детализация математической модели движения НПА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862251" y="5416867"/>
            <a:ext cx="12905899" cy="1123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Уравнения движения по шести степеням свободы учитывают поступательное и вращательное движение, основываясь на массе, инерции и гидродинамических силах. Включены матрицы корролиcовой, центробежной и демпфирующей сил.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62251" y="6803469"/>
            <a:ext cx="12905899" cy="748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Модель гидростатики отражает восстановительные силы с учётом углов крена и дифферента, что важно для устойчивости аппарата в реальных условиях океана.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76774"/>
            <a:ext cx="655081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Система управления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952512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PID адаптируется в несколько этапов: ускорение, стабилизация, коррекция.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964186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Параметры меняются в зависимости от расстояния до цели.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97586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Логика переключения режимов встроена в модель симуляции.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3008114"/>
            <a:ext cx="6150293" cy="3354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15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43</cp:revision>
  <dcterms:created xsi:type="dcterms:W3CDTF">2025-05-18T21:27:05Z</dcterms:created>
  <dcterms:modified xsi:type="dcterms:W3CDTF">2025-05-18T23:00:46Z</dcterms:modified>
</cp:coreProperties>
</file>